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1" r:id="rId20"/>
    <p:sldId id="29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7"/>
    <p:restoredTop sz="81608"/>
  </p:normalViewPr>
  <p:slideViewPr>
    <p:cSldViewPr snapToGrid="0" snapToObjects="1">
      <p:cViewPr varScale="1">
        <p:scale>
          <a:sx n="173" d="100"/>
          <a:sy n="173" d="100"/>
        </p:scale>
        <p:origin x="158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BBE7D-C231-3542-A61B-1B64E2E99939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BD26D-F7CF-F74B-B993-AEEA5E3B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9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5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6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EA4B-0E48-F140-B76D-3B2657009576}" type="datetimeFigureOut">
              <a:rPr lang="en-US" smtClean="0"/>
              <a:pPr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C1EB-4631-3B4E-92A8-01F7820D0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1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0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8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6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87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4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0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9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84EB5-F6FB-7742-8255-44F2F6739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4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Macintosh PowerPoint</Application>
  <PresentationFormat>On-screen Show (16:9)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4Life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Patno</dc:creator>
  <cp:lastModifiedBy>Microsoft Office User</cp:lastModifiedBy>
  <cp:revision>43</cp:revision>
  <dcterms:created xsi:type="dcterms:W3CDTF">2018-08-09T16:37:17Z</dcterms:created>
  <dcterms:modified xsi:type="dcterms:W3CDTF">2021-06-08T20:04:41Z</dcterms:modified>
</cp:coreProperties>
</file>